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2" r:id="rId2"/>
  </p:sldMasterIdLst>
  <p:notesMasterIdLst>
    <p:notesMasterId r:id="rId5"/>
  </p:notesMasterIdLst>
  <p:sldIdLst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D8C"/>
    <a:srgbClr val="073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677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40FB0-00C3-43FF-8FA1-B36CCED5C3C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E858E-FC7F-4A5E-A224-2E688F0702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7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E858E-FC7F-4A5E-A224-2E688F07028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E858E-FC7F-4A5E-A224-2E688F07028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2362199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7375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wrap="none" lIns="91440" rIns="45720" anchor="ctr" anchorCtr="0"/>
          <a:lstStyle>
            <a:lvl1pPr marL="0" algn="l" defTabSz="914400" rtl="0" eaLnBrk="1" latinLnBrk="0" hangingPunct="1">
              <a:buFontTx/>
              <a:buNone/>
              <a:defRPr lang="en-US" sz="1200" kern="12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1/13/2015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90500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7375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5F56-1721-4C3A-91B6-9E6FF587119A}" type="datetime1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762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566928"/>
            <a:ext cx="9144000" cy="1033272"/>
          </a:xfrm>
          <a:prstGeom prst="rect">
            <a:avLst/>
          </a:prstGeom>
          <a:solidFill>
            <a:schemeClr val="tx1">
              <a:alpha val="15000"/>
            </a:schemeClr>
          </a:solidFill>
        </p:spPr>
        <p:txBody>
          <a:bodyPr lIns="630936" tIns="27432" rIns="630936" bIns="0" anchor="b" anchorCtr="0"/>
          <a:lstStyle>
            <a:lvl1pPr>
              <a:lnSpc>
                <a:spcPts val="3600"/>
              </a:lnSpc>
              <a:defRPr sz="3600" b="1">
                <a:solidFill>
                  <a:srgbClr val="073759"/>
                </a:solidFill>
              </a:defRPr>
            </a:lvl1pPr>
          </a:lstStyle>
          <a:p>
            <a:r>
              <a:rPr lang="en-US" dirty="0" smtClean="0"/>
              <a:t>Title of Content Slide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D538448-5F61-4F0C-9E44-17ED6D091BA2}" type="datetime1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A130CC6-AF16-4E75-B386-B0184CCD31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566928"/>
            <a:ext cx="9144000" cy="10241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630936" tIns="27432" rIns="630936" bIns="0" anchor="b" anchorCtr="0"/>
          <a:lstStyle>
            <a:lvl1pPr>
              <a:lnSpc>
                <a:spcPts val="3600"/>
              </a:lnSpc>
              <a:defRPr sz="3600" b="1">
                <a:solidFill>
                  <a:srgbClr val="073759"/>
                </a:solidFill>
              </a:defRPr>
            </a:lvl1pPr>
          </a:lstStyle>
          <a:p>
            <a:r>
              <a:rPr lang="en-US" dirty="0" smtClean="0"/>
              <a:t>Title of Content Slide,</a:t>
            </a:r>
            <a:br>
              <a:rPr lang="en-US" dirty="0" smtClean="0"/>
            </a:br>
            <a:r>
              <a:rPr lang="en-US" dirty="0" smtClean="0"/>
              <a:t>Two Lines OK if absolutely necessary 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C530FA84-3014-452E-90EC-655BA1AFD1F8}" type="datetime1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A130CC6-AF16-4E75-B386-B0184CCD31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566928"/>
            <a:ext cx="9144000" cy="10241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630936" tIns="27432" rIns="630936" bIns="0" anchor="b" anchorCtr="0"/>
          <a:lstStyle>
            <a:lvl1pPr>
              <a:lnSpc>
                <a:spcPts val="3600"/>
              </a:lnSpc>
              <a:defRPr sz="3600" b="1">
                <a:solidFill>
                  <a:srgbClr val="073759"/>
                </a:solidFill>
              </a:defRPr>
            </a:lvl1pPr>
          </a:lstStyle>
          <a:p>
            <a:r>
              <a:rPr lang="en-US" dirty="0" smtClean="0"/>
              <a:t>Title of Content Slide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09600" y="2057400"/>
            <a:ext cx="80772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42D41BD8-F932-40AA-8DAC-647898DB09A3}" type="datetime1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A130CC6-AF16-4E75-B386-B0184CCD31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566928"/>
            <a:ext cx="9144000" cy="10241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630936" tIns="27432" rIns="630936" bIns="0" anchor="b" anchorCtr="0"/>
          <a:lstStyle>
            <a:lvl1pPr>
              <a:lnSpc>
                <a:spcPts val="3600"/>
              </a:lnSpc>
              <a:defRPr sz="3600" b="1">
                <a:solidFill>
                  <a:srgbClr val="073759"/>
                </a:solidFill>
              </a:defRPr>
            </a:lvl1pPr>
          </a:lstStyle>
          <a:p>
            <a:r>
              <a:rPr lang="en-US" dirty="0" smtClean="0"/>
              <a:t>Title of Content Slide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2057400"/>
            <a:ext cx="8686800" cy="426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7D641EF-B916-441E-B967-F1C0ECBE98A6}" type="datetime1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A130CC6-AF16-4E75-B386-B0184CCD31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621E8F2-3C63-4A39-B107-2897FF13791E}" type="datetime1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A130CC6-AF16-4E75-B386-B0184CCD31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41ACDED9-1676-4F27-AFD1-3AD00443DDFF}" type="datetime1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A130CC6-AF16-4E75-B386-B0184CCD31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66" r:id="rId3"/>
    <p:sldLayoutId id="2147483667" r:id="rId4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Executive Order Forum: Guidance for Executive Rotations &amp; Talent Management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2, 2016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84D1-5584-4F9E-9C48-48B0502D7E94}" type="datetime1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04800" y="1600200"/>
            <a:ext cx="8610600" cy="4953000"/>
          </a:xfrm>
        </p:spPr>
        <p:txBody>
          <a:bodyPr/>
          <a:lstStyle/>
          <a:p>
            <a:r>
              <a:rPr lang="en-US" sz="1800" b="1" dirty="0"/>
              <a:t>Opening Remarks</a:t>
            </a:r>
            <a:endParaRPr lang="en-US" sz="1800" dirty="0"/>
          </a:p>
          <a:p>
            <a:pPr lvl="1"/>
            <a:r>
              <a:rPr lang="en-US" sz="1600" dirty="0"/>
              <a:t>Steve Shih, Deputy Assistant Director, Senior Executive Services &amp; Performance Management, OPM  </a:t>
            </a:r>
          </a:p>
          <a:p>
            <a:r>
              <a:rPr lang="en-US" sz="1800" b="1" dirty="0"/>
              <a:t>Remarks on Talent Management/Development and the Executive Order on SES</a:t>
            </a:r>
            <a:endParaRPr lang="en-US" sz="1800" dirty="0"/>
          </a:p>
          <a:p>
            <a:pPr lvl="1"/>
            <a:r>
              <a:rPr lang="en-US" sz="1600" dirty="0"/>
              <a:t>Lisa Danzig, Associate Director for Performance and Personnel Management, Office of Management and </a:t>
            </a:r>
            <a:r>
              <a:rPr lang="en-US" sz="1600" dirty="0" smtClean="0"/>
              <a:t>Budget</a:t>
            </a:r>
            <a:endParaRPr lang="en-US" sz="1600" dirty="0"/>
          </a:p>
          <a:p>
            <a:r>
              <a:rPr lang="en-US" sz="1800" b="1" dirty="0"/>
              <a:t>Overview of OPM Guidance on Executive Rotations</a:t>
            </a:r>
            <a:endParaRPr lang="en-US" sz="1800" dirty="0"/>
          </a:p>
          <a:p>
            <a:pPr lvl="1"/>
            <a:r>
              <a:rPr lang="en-US" sz="1600" dirty="0"/>
              <a:t>Julie Brill, Group Manager, Work-Life &amp; Leadership and Executive Development Policy, OPM </a:t>
            </a:r>
            <a:r>
              <a:rPr lang="en-US" sz="2000" dirty="0"/>
              <a:t> </a:t>
            </a:r>
          </a:p>
          <a:p>
            <a:r>
              <a:rPr lang="en-US" sz="1800" b="1" dirty="0"/>
              <a:t>Agency Talent Management Process Presentations </a:t>
            </a:r>
            <a:endParaRPr lang="en-US" sz="1800" dirty="0"/>
          </a:p>
          <a:p>
            <a:pPr lvl="1"/>
            <a:r>
              <a:rPr lang="en-US" sz="1600" dirty="0"/>
              <a:t>John H. James, Jr.,  Executive Director, Missile Defense Agency</a:t>
            </a:r>
          </a:p>
          <a:p>
            <a:pPr lvl="1"/>
            <a:r>
              <a:rPr lang="en-US" sz="1600" dirty="0"/>
              <a:t>Miriam Cohen, Chief Human Capital Officer, Nuclear Regulatory Commission</a:t>
            </a:r>
          </a:p>
          <a:p>
            <a:pPr lvl="1"/>
            <a:r>
              <a:rPr lang="en-US" sz="1600" dirty="0"/>
              <a:t>Gwendolyn R. </a:t>
            </a:r>
            <a:r>
              <a:rPr lang="en-US" sz="1600" dirty="0" err="1"/>
              <a:t>DeFilippi</a:t>
            </a:r>
            <a:r>
              <a:rPr lang="en-US" sz="1600" dirty="0"/>
              <a:t>, Deputy Assistant Secretary of the Army (Civilian Personnel), Department of the </a:t>
            </a:r>
            <a:r>
              <a:rPr lang="en-US" sz="1600" dirty="0" smtClean="0"/>
              <a:t>Army</a:t>
            </a:r>
            <a:r>
              <a:rPr lang="en-US" sz="2000" dirty="0"/>
              <a:t> </a:t>
            </a:r>
          </a:p>
          <a:p>
            <a:r>
              <a:rPr lang="en-US" sz="1800" b="1" dirty="0"/>
              <a:t>Panel </a:t>
            </a:r>
            <a:r>
              <a:rPr lang="en-US" sz="1800" b="1" dirty="0" smtClean="0"/>
              <a:t>Q&amp;A</a:t>
            </a:r>
            <a:endParaRPr lang="en-US" sz="1800" dirty="0"/>
          </a:p>
          <a:p>
            <a:r>
              <a:rPr lang="en-US" sz="1800" b="1" dirty="0"/>
              <a:t>Closing </a:t>
            </a:r>
            <a:r>
              <a:rPr lang="en-US" sz="1800" b="1" dirty="0" smtClean="0"/>
              <a:t>Remarks</a:t>
            </a:r>
            <a:endParaRPr lang="en-US" sz="1800" dirty="0"/>
          </a:p>
          <a:p>
            <a:r>
              <a:rPr lang="en-US" sz="1800" b="1" dirty="0" smtClean="0"/>
              <a:t>Networking</a:t>
            </a:r>
            <a:endParaRPr lang="en-US" sz="1800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F0A0A52-C5ED-4FC2-B394-E08031DF0437}" type="datetime1">
              <a:rPr lang="en-US" smtClean="0"/>
              <a:pPr/>
              <a:t>2/2/2016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39</Words>
  <Application>Microsoft Office PowerPoint</Application>
  <PresentationFormat>On-screen Show (4:3)</PresentationFormat>
  <Paragraphs>22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2_Office Theme</vt:lpstr>
      <vt:lpstr>3_Office Theme</vt:lpstr>
      <vt:lpstr>Executive Order Forum: Guidance for Executive Rotations &amp; Talent Management</vt:lpstr>
      <vt:lpstr>Agenda</vt:lpstr>
    </vt:vector>
  </TitlesOfParts>
  <Company>Office of Personnel Mangement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 of Personnel Management</dc:creator>
  <cp:lastModifiedBy>Guerrero, Yadira</cp:lastModifiedBy>
  <cp:revision>34</cp:revision>
  <dcterms:created xsi:type="dcterms:W3CDTF">2014-04-25T20:26:28Z</dcterms:created>
  <dcterms:modified xsi:type="dcterms:W3CDTF">2016-02-02T13:19:37Z</dcterms:modified>
</cp:coreProperties>
</file>